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64F11F-D785-49BE-9ADF-A44E6778856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4D5BE0E-8DBD-4B0A-BC02-112A02A840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000" dirty="0" err="1" smtClean="0">
                <a:solidFill>
                  <a:srgbClr val="7030A0"/>
                </a:solidFill>
              </a:rPr>
              <a:t>Каргопольская</a:t>
            </a:r>
            <a:r>
              <a:rPr lang="ru-RU" sz="4000" dirty="0" smtClean="0">
                <a:solidFill>
                  <a:srgbClr val="7030A0"/>
                </a:solidFill>
              </a:rPr>
              <a:t> игрушка. Изготовление и роспись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Презентация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Цель: </a:t>
            </a:r>
            <a:r>
              <a:rPr lang="ru-RU" dirty="0" smtClean="0">
                <a:solidFill>
                  <a:srgbClr val="C00000"/>
                </a:solidFill>
              </a:rPr>
              <a:t>познакомить детей с </a:t>
            </a:r>
            <a:r>
              <a:rPr lang="ru-RU" dirty="0" err="1" smtClean="0">
                <a:solidFill>
                  <a:srgbClr val="C00000"/>
                </a:solidFill>
              </a:rPr>
              <a:t>Каргопольской</a:t>
            </a:r>
            <a:r>
              <a:rPr lang="ru-RU" dirty="0" smtClean="0">
                <a:solidFill>
                  <a:srgbClr val="C00000"/>
                </a:solidFill>
              </a:rPr>
              <a:t> игрушкой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Каргопольская</a:t>
            </a:r>
            <a:r>
              <a:rPr lang="ru-RU" dirty="0" smtClean="0"/>
              <a:t> глиняная игрушка – традиционный промысел в Архангельской области.</a:t>
            </a:r>
          </a:p>
          <a:p>
            <a:pPr>
              <a:buNone/>
            </a:pPr>
            <a:r>
              <a:rPr lang="ru-RU" dirty="0" smtClean="0"/>
              <a:t>Гончарный народный промысел в районе Каргополя зародился еще в 6 -8 веках.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Содержимое 6" descr="игрушка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780381"/>
            <a:ext cx="4059238" cy="405923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этих местах добывали красную глину, она хорошо подходила и для ручной, и для работы на гончарном круге.</a:t>
            </a:r>
          </a:p>
          <a:p>
            <a:pPr>
              <a:buNone/>
            </a:pPr>
            <a:r>
              <a:rPr lang="ru-RU" dirty="0" smtClean="0"/>
              <a:t>Своего расцвета это ремесло достигло в 19 веке.</a:t>
            </a:r>
          </a:p>
          <a:p>
            <a:pPr>
              <a:buNone/>
            </a:pPr>
            <a:r>
              <a:rPr lang="ru-RU" dirty="0" smtClean="0"/>
              <a:t>Мастера садились за круг зимой, когда не надо было работать в поле. </a:t>
            </a:r>
            <a:r>
              <a:rPr lang="ru-RU" dirty="0" err="1" smtClean="0"/>
              <a:t>Гшотовую</a:t>
            </a:r>
            <a:r>
              <a:rPr lang="ru-RU" dirty="0" smtClean="0"/>
              <a:t> посуду отвозили на рынки и ярмарки.</a:t>
            </a:r>
          </a:p>
          <a:p>
            <a:pPr>
              <a:buNone/>
            </a:pPr>
            <a:r>
              <a:rPr lang="ru-RU" dirty="0" smtClean="0"/>
              <a:t>Изображали в основном одиночные фигурки, позже появились и сюжетные.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7030A0"/>
                </a:solidFill>
              </a:rPr>
              <a:t>Каргопольская</a:t>
            </a:r>
            <a:r>
              <a:rPr lang="ru-RU" dirty="0" smtClean="0">
                <a:solidFill>
                  <a:srgbClr val="7030A0"/>
                </a:solidFill>
              </a:rPr>
              <a:t> игрушка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ргопольская игруш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643050"/>
            <a:ext cx="6443698" cy="436660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7030A0"/>
                </a:solidFill>
              </a:rPr>
              <a:t>Каргопольская</a:t>
            </a:r>
            <a:r>
              <a:rPr lang="ru-RU" dirty="0" smtClean="0">
                <a:solidFill>
                  <a:srgbClr val="7030A0"/>
                </a:solidFill>
              </a:rPr>
              <a:t> игрушка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7030A0"/>
                </a:solidFill>
              </a:rPr>
              <a:t>Каргопольская</a:t>
            </a:r>
            <a:r>
              <a:rPr lang="ru-RU" dirty="0" smtClean="0">
                <a:solidFill>
                  <a:srgbClr val="7030A0"/>
                </a:solidFill>
              </a:rPr>
              <a:t> игрушка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Традиционно </a:t>
            </a:r>
            <a:r>
              <a:rPr lang="ru-RU" dirty="0" err="1" smtClean="0"/>
              <a:t>каргопольскую</a:t>
            </a:r>
            <a:r>
              <a:rPr lang="ru-RU" dirty="0" smtClean="0"/>
              <a:t> игрушку создавали из цельного небольшого куска глины, мелкие налепленные детали почти не использовали. Сегодня мы с вами  тоже сделаем игрушку, но из пластилина</a:t>
            </a:r>
          </a:p>
          <a:p>
            <a:r>
              <a:rPr lang="ru-RU" dirty="0" smtClean="0"/>
              <a:t>Изготовим вот такого кота.</a:t>
            </a:r>
            <a:endParaRPr lang="ru-RU" dirty="0"/>
          </a:p>
        </p:txBody>
      </p:sp>
      <p:pic>
        <p:nvPicPr>
          <p:cNvPr id="5" name="Содержимое 4" descr="игрушка 4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780381"/>
            <a:ext cx="4059238" cy="405923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10000"/>
                  </a:schemeClr>
                </a:solidFill>
              </a:rPr>
              <a:t>                           Этап 1</a:t>
            </a:r>
            <a:endParaRPr lang="ru-RU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Цвет пластилина мы возьмем любой. В дальнейшем мы его покрасим.</a:t>
            </a:r>
          </a:p>
          <a:p>
            <a:pPr>
              <a:buNone/>
            </a:pPr>
            <a:r>
              <a:rPr lang="ru-RU" dirty="0" smtClean="0"/>
              <a:t>Возьмем половинку кусочка, разомнем его и слепим колбаску.</a:t>
            </a:r>
          </a:p>
          <a:p>
            <a:pPr>
              <a:buNone/>
            </a:pPr>
            <a:r>
              <a:rPr lang="ru-RU" dirty="0" smtClean="0"/>
              <a:t>Надрежем ее с двух сторон – из каждого надрезанного кусочка мы вылепим лапы. Передние и задние.</a:t>
            </a:r>
            <a:endParaRPr lang="ru-RU" dirty="0"/>
          </a:p>
        </p:txBody>
      </p:sp>
      <p:pic>
        <p:nvPicPr>
          <p:cNvPr id="5" name="Содержимое 4" descr="20200511_21424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</a:t>
            </a:r>
            <a:r>
              <a:rPr lang="ru-RU" dirty="0" smtClean="0">
                <a:solidFill>
                  <a:schemeClr val="accent1">
                    <a:lumMod val="10000"/>
                  </a:schemeClr>
                </a:solidFill>
              </a:rPr>
              <a:t>Этап 2</a:t>
            </a:r>
            <a:endParaRPr lang="ru-RU" dirty="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Долепим нашей кошечке хвост и голову.</a:t>
            </a:r>
          </a:p>
          <a:p>
            <a:pPr>
              <a:buNone/>
            </a:pPr>
            <a:r>
              <a:rPr lang="ru-RU" dirty="0" smtClean="0"/>
              <a:t>Получилась вот такая фигурка.</a:t>
            </a:r>
            <a:endParaRPr lang="ru-RU" dirty="0"/>
          </a:p>
        </p:txBody>
      </p:sp>
      <p:pic>
        <p:nvPicPr>
          <p:cNvPr id="5" name="Содержимое 4" descr="20200511_2145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                         Этап 3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Выберем цвет и полностью покрасим фигурку .</a:t>
            </a:r>
          </a:p>
          <a:p>
            <a:pPr>
              <a:buNone/>
            </a:pPr>
            <a:r>
              <a:rPr lang="ru-RU" dirty="0" smtClean="0"/>
              <a:t>Дадим ей высохнуть и украсим орнаментом или просто дорисуем детали.</a:t>
            </a:r>
          </a:p>
          <a:p>
            <a:pPr>
              <a:buNone/>
            </a:pPr>
            <a:r>
              <a:rPr lang="ru-RU" dirty="0" smtClean="0"/>
              <a:t>Вот что у нас получилось.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Содержимое 4" descr="20200511_21545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63319" y="1524000"/>
            <a:ext cx="3429000" cy="4572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7030A0"/>
                </a:solidFill>
              </a:rPr>
              <a:t>Каргопольская</a:t>
            </a:r>
            <a:r>
              <a:rPr lang="ru-RU" dirty="0" smtClean="0">
                <a:solidFill>
                  <a:srgbClr val="7030A0"/>
                </a:solidFill>
              </a:rPr>
              <a:t> игрушка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Желаю вам успехов и жду ваших фотографии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40</TotalTime>
  <Words>232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Презентация</vt:lpstr>
      <vt:lpstr>Цель: познакомить детей с Каргопольской игрушкой.</vt:lpstr>
      <vt:lpstr>Каргопольская игрушка</vt:lpstr>
      <vt:lpstr>Каргопольская игрушка</vt:lpstr>
      <vt:lpstr>Каргопольская игрушка</vt:lpstr>
      <vt:lpstr>                           Этап 1</vt:lpstr>
      <vt:lpstr>                               Этап 2</vt:lpstr>
      <vt:lpstr>                            Этап 3</vt:lpstr>
      <vt:lpstr>Каргопольская игрушка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5</cp:revision>
  <dcterms:created xsi:type="dcterms:W3CDTF">2020-05-11T17:18:47Z</dcterms:created>
  <dcterms:modified xsi:type="dcterms:W3CDTF">2020-05-11T18:04:57Z</dcterms:modified>
</cp:coreProperties>
</file>